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127D7-E131-4DD9-AD41-5228B2E76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E74F3F8-5F0B-4798-B6F3-B4A9E9A2F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983A0-E7F9-4F8F-94EC-6E14400DD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78F0FB-7DE9-42D7-A2EF-6CDC308E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BB8101-F6A3-4225-8187-8E9235318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92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1C9C7C-4D25-40BD-BF45-13FDD8571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F9A108-3D0C-4729-8040-A3DE9180D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6D28ED-6BC8-45BE-93D8-A413D0E99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E8F47-EAC2-4C01-B0A9-314F73072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7CCE8-E93D-4A1C-B40F-8FF10D2E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54052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65FE12-2EEB-4976-AA4A-222A7D451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36F192-EB6B-4B85-AEB1-F64E2696A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5151D-718B-4001-B41D-3B5D07E7D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A28386-5D73-49EC-A7C3-635ED7ED8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14D6A5-897D-421C-9B1D-4729FE46F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592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5E61B7-8E09-4D23-B8EF-77881F808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B44716-01EE-429B-BBE8-A862099F9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F6DDDB-0C51-488F-94B7-8A8BD1201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D2DDD6-3E4B-4C23-89DC-A52F59308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98BF97-5367-42C7-AA5E-3A1EEE47D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77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6C2E00-61F4-460C-AD9C-053B96BF1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0C6C33-7B18-499F-ADCF-8B3118111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FB03E5-7E8D-4610-93B8-EF0262BE3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3D3E1B-BDF0-4FD3-82AA-C74B0B7DD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6CB6F3-A0D9-43F2-9E2F-AD0D6B41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289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019DFB-22F2-4928-A66C-4334C0F4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9D87C0-D0CA-4EBB-9B69-9997613EE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BFCB22-BFD2-4FB0-BCC6-298BD236A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D21DAF-FC80-4E5D-87F3-84E4E325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7A91B6-62A5-4B36-9DDC-27ADB63F3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AFFF70-A567-48E7-9C0A-19AF2206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340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29CF65-A38F-4BB5-854D-0307ADF87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8CFBCB-3C28-4B88-9318-5EFC13D32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AD0B87-9170-4325-8B89-B60E76407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9720B81-4572-4E9F-A6AC-FD9FD38697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80D24B0-B084-4674-89D4-3698ED0D57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8D4B19-B973-4B0C-9A57-4A85C050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B25F91-CDCC-41C7-A06E-5D322E90C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79578D-C41E-4A80-BA1C-66ACBBD3E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610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01B09-057A-4FF1-A3D2-A6FA4F85E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D28D67-0076-4FF3-A08B-DD7892976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BE8BC00-D5F9-42C8-8722-B0147641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E60F0FE-F399-42C3-8575-BC0EBDB61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386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DFDAA7-8A36-41B9-A87C-B51B11F3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93A05F-BF6D-457B-A4B3-80BC17E80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BC863C-7A21-43E9-8766-ED9673B3A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976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BC75E8-C291-46A3-89D5-BF6DA1FA4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A51E03-8361-43CC-B51A-7F5B31CC5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7E290E-7783-47BF-AA22-05C8271E3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6E8ED8-6576-4641-AF45-AF95C3D6A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EC6BBA-193A-46CF-99B6-01F8E67C4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07571A-A99D-4B3B-9B58-9AF9DA27E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31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EB9CD2-744A-4633-A609-D6AC4AD24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8CDEC7D-2DFC-47F2-A634-C5ECACB78C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73D47F-4938-4940-8515-24BB0F671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C46454-24F0-4213-B980-4A6D90998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9A3289-826D-4100-8326-7D07A15ED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F90AF4-07C5-4A71-9596-6DE1EAC1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237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2937CD-2141-433A-8F8E-0EA5F431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1C7641-30C6-42FE-ACC2-A7F22C90B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ECF856-94F4-4BA9-A832-E626421A0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2C8F1-9383-442B-9696-D45E11F50BE4}" type="datetimeFigureOut">
              <a:rPr lang="ko-KR" altLang="en-US" smtClean="0"/>
              <a:t>2024-06-10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755C2E-16F4-4BAA-A6E8-6F8AA3DC4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F5DEB9-509D-4B3C-9C77-1B408D1B1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F8375-0B33-4AA2-800E-524FCE8314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491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384EB3-DF17-41D4-9BA0-00ED91905D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PLC</a:t>
            </a:r>
            <a:r>
              <a:rPr lang="ko-KR" altLang="en-US" dirty="0"/>
              <a:t>기말 과제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4A1535-BC1E-4E1B-8C63-E884D7B45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ko-KR" altLang="en-US" dirty="0"/>
              <a:t>학과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메카트로닉스과</a:t>
            </a:r>
            <a:r>
              <a:rPr lang="en-US" altLang="ko-KR" dirty="0"/>
              <a:t>(AI</a:t>
            </a:r>
            <a:r>
              <a:rPr lang="ko-KR" altLang="en-US" dirty="0"/>
              <a:t>융합과</a:t>
            </a:r>
            <a:r>
              <a:rPr lang="en-US" altLang="ko-KR" dirty="0"/>
              <a:t>)</a:t>
            </a:r>
          </a:p>
          <a:p>
            <a:pPr algn="r"/>
            <a:r>
              <a:rPr lang="ko-KR" altLang="en-US" dirty="0"/>
              <a:t>학번</a:t>
            </a:r>
            <a:r>
              <a:rPr lang="en-US" altLang="ko-KR" dirty="0"/>
              <a:t>: 42015021</a:t>
            </a:r>
          </a:p>
          <a:p>
            <a:pPr algn="r"/>
            <a:r>
              <a:rPr lang="ko-KR" altLang="en-US" dirty="0"/>
              <a:t>이름</a:t>
            </a:r>
            <a:r>
              <a:rPr lang="en-US" altLang="ko-KR" dirty="0"/>
              <a:t>: </a:t>
            </a:r>
            <a:r>
              <a:rPr lang="ko-KR" altLang="en-US" dirty="0" err="1"/>
              <a:t>김충연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077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0D9873-05E1-4A1C-AEFA-9F49AD5F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altLang="ko-KR" dirty="0"/>
              <a:t>https://github.com/rlacnd/plc-code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4339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D845F3-8265-4D71-98FC-A30AD6E7E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ko-KR" altLang="en-US" dirty="0" err="1"/>
              <a:t>렌덤</a:t>
            </a:r>
            <a:r>
              <a:rPr lang="ko-KR" altLang="en-US" dirty="0"/>
              <a:t> 가위바위보와 레이싱 스타트 회로</a:t>
            </a:r>
          </a:p>
        </p:txBody>
      </p:sp>
    </p:spTree>
    <p:extLst>
      <p:ext uri="{BB962C8B-B14F-4D97-AF65-F5344CB8AC3E}">
        <p14:creationId xmlns:p14="http://schemas.microsoft.com/office/powerpoint/2010/main" val="1941073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DF8B10-4FFA-4126-BC42-319801314CC2}"/>
              </a:ext>
            </a:extLst>
          </p:cNvPr>
          <p:cNvSpPr txBox="1"/>
          <p:nvPr/>
        </p:nvSpPr>
        <p:spPr>
          <a:xfrm>
            <a:off x="719665" y="431800"/>
            <a:ext cx="2472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회로도 사용종류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A83BAA-408C-4896-98DB-C8FA9E114C7B}"/>
              </a:ext>
            </a:extLst>
          </p:cNvPr>
          <p:cNvSpPr txBox="1"/>
          <p:nvPr/>
        </p:nvSpPr>
        <p:spPr>
          <a:xfrm>
            <a:off x="719665" y="1058332"/>
            <a:ext cx="4038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렌덤</a:t>
            </a:r>
            <a:r>
              <a:rPr lang="ko-KR" altLang="en-US" dirty="0"/>
              <a:t> 가위 바위 보 회로에 리셋 우선 자기유지 회로와 </a:t>
            </a:r>
            <a:r>
              <a:rPr lang="ko-KR" altLang="en-US" dirty="0" err="1"/>
              <a:t>인터록</a:t>
            </a:r>
            <a:r>
              <a:rPr lang="ko-KR" altLang="en-US" dirty="0"/>
              <a:t> 회로를 역어서 만들었습니다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0DDB387-3908-4DD1-A141-2557203C9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62425"/>
            <a:ext cx="5987447" cy="343645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16C96F81-4898-49CF-9828-6322EABB9E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6" y="2662425"/>
            <a:ext cx="5985934" cy="34364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3C45FB3-F852-4462-9963-0380CFDE2E6F}"/>
              </a:ext>
            </a:extLst>
          </p:cNvPr>
          <p:cNvSpPr txBox="1"/>
          <p:nvPr/>
        </p:nvSpPr>
        <p:spPr>
          <a:xfrm>
            <a:off x="810883" y="2268747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랜덤 가위 바위 보 회로</a:t>
            </a:r>
          </a:p>
        </p:txBody>
      </p:sp>
    </p:spTree>
    <p:extLst>
      <p:ext uri="{BB962C8B-B14F-4D97-AF65-F5344CB8AC3E}">
        <p14:creationId xmlns:p14="http://schemas.microsoft.com/office/powerpoint/2010/main" val="2682024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2CD72C-337E-4217-A6E6-96E5883FF7A5}"/>
              </a:ext>
            </a:extLst>
          </p:cNvPr>
          <p:cNvSpPr txBox="1"/>
          <p:nvPr/>
        </p:nvSpPr>
        <p:spPr>
          <a:xfrm>
            <a:off x="0" y="724618"/>
            <a:ext cx="2738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리셋 우선 자기유지 회로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8F4F604-6A6E-4FA5-83ED-A76DA8B4D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624747"/>
            <a:ext cx="6521570" cy="350363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4958525-A64D-4E03-9E15-E0F88AD8C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1571" y="1817351"/>
            <a:ext cx="5669560" cy="331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8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A3F4BF-C181-43F9-9816-5305F0ED2924}"/>
              </a:ext>
            </a:extLst>
          </p:cNvPr>
          <p:cNvSpPr txBox="1"/>
          <p:nvPr/>
        </p:nvSpPr>
        <p:spPr>
          <a:xfrm>
            <a:off x="485856" y="388188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인터록</a:t>
            </a:r>
            <a:r>
              <a:rPr lang="ko-KR" altLang="en-US" dirty="0"/>
              <a:t> 회로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086E25E-F4A9-437F-AC89-41EC82840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55" y="1275227"/>
            <a:ext cx="10317497" cy="541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02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B6493-3A31-4744-B9B2-9CF7F16CF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FAFB4C-9F46-4234-A44E-2193CF2CC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/>
              <a:t>렌덤</a:t>
            </a:r>
            <a:r>
              <a:rPr lang="ko-KR" altLang="en-US" dirty="0"/>
              <a:t> 가위바위보 작동 방식은 비슷하지만 </a:t>
            </a:r>
            <a:r>
              <a:rPr lang="ko-KR" altLang="en-US" dirty="0" err="1"/>
              <a:t>다른점은</a:t>
            </a:r>
            <a:r>
              <a:rPr lang="ko-KR" altLang="en-US" dirty="0"/>
              <a:t> 리셋 우선 자기유지 회로를 이용하여 </a:t>
            </a:r>
            <a:r>
              <a:rPr lang="en-US" altLang="ko-KR" dirty="0"/>
              <a:t>3</a:t>
            </a:r>
            <a:r>
              <a:rPr lang="ko-KR" altLang="en-US" dirty="0" err="1"/>
              <a:t>초뒤에</a:t>
            </a:r>
            <a:r>
              <a:rPr lang="ko-KR" altLang="en-US" dirty="0"/>
              <a:t> 결과를 확인 </a:t>
            </a:r>
            <a:r>
              <a:rPr lang="ko-KR" altLang="en-US" dirty="0" err="1"/>
              <a:t>할수있게</a:t>
            </a:r>
            <a:r>
              <a:rPr lang="ko-KR" altLang="en-US" dirty="0"/>
              <a:t> 만들었습니다 그리고 </a:t>
            </a:r>
            <a:r>
              <a:rPr lang="ko-KR" altLang="en-US" dirty="0" err="1"/>
              <a:t>인터록</a:t>
            </a:r>
            <a:r>
              <a:rPr lang="ko-KR" altLang="en-US" dirty="0"/>
              <a:t> 회로를 이용하여 가위라는 버튼을 </a:t>
            </a:r>
            <a:r>
              <a:rPr lang="ko-KR" altLang="en-US" dirty="0" err="1"/>
              <a:t>눌렀을때</a:t>
            </a:r>
            <a:r>
              <a:rPr lang="ko-KR" altLang="en-US" dirty="0"/>
              <a:t> </a:t>
            </a:r>
            <a:r>
              <a:rPr lang="ko-KR" altLang="en-US" dirty="0" err="1"/>
              <a:t>다른버튼</a:t>
            </a:r>
            <a:r>
              <a:rPr lang="ko-KR" altLang="en-US" dirty="0"/>
              <a:t> 바위와 보가 작동이 안되게 만들었습니다 제시작을 누르면 다시 </a:t>
            </a:r>
            <a:r>
              <a:rPr lang="ko-KR" altLang="en-US" dirty="0" err="1"/>
              <a:t>시작할수있게</a:t>
            </a:r>
            <a:r>
              <a:rPr lang="ko-KR" altLang="en-US" dirty="0"/>
              <a:t> 만들었습니다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그다음은</a:t>
            </a:r>
            <a:r>
              <a:rPr lang="ko-KR" altLang="en-US" dirty="0"/>
              <a:t> 리셋 우선 자기유지 회로를 이용하여 레이싱 스타트를 만들었습니다 시작버튼을 누르면 작동이 되는 방식입니다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9533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CDA02D-8889-4637-9E74-AB9EBE86BB29}"/>
              </a:ext>
            </a:extLst>
          </p:cNvPr>
          <p:cNvSpPr txBox="1"/>
          <p:nvPr/>
        </p:nvSpPr>
        <p:spPr>
          <a:xfrm>
            <a:off x="719667" y="558800"/>
            <a:ext cx="1238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GT </a:t>
            </a:r>
            <a:r>
              <a:rPr lang="ko-KR" altLang="en-US" dirty="0"/>
              <a:t>디자인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80767B-0D79-45F7-87CB-83AD0B967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2" y="1736088"/>
            <a:ext cx="6077798" cy="454405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62DC099-EAD1-46F2-A474-90049A432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3728" y="1717035"/>
            <a:ext cx="6068272" cy="45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60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8E85B7-F048-4C80-8F0C-5CB2952F9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동영상</a:t>
            </a:r>
          </a:p>
        </p:txBody>
      </p:sp>
      <p:pic>
        <p:nvPicPr>
          <p:cNvPr id="4" name="KakaoTalk_20240610_094344280">
            <a:hlinkClick r:id="" action="ppaction://media"/>
            <a:extLst>
              <a:ext uri="{FF2B5EF4-FFF2-40B4-BE49-F238E27FC236}">
                <a16:creationId xmlns:a16="http://schemas.microsoft.com/office/drawing/2014/main" id="{E7378EAA-E911-47CF-B73E-73B42C6F45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1666" y="1382184"/>
            <a:ext cx="9228667" cy="511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8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112</Words>
  <Application>Microsoft Office PowerPoint</Application>
  <PresentationFormat>와이드스크린</PresentationFormat>
  <Paragraphs>17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PLC기말 과제</vt:lpstr>
      <vt:lpstr>https://github.com/rlacnd/plc-code</vt:lpstr>
      <vt:lpstr>렌덤 가위바위보와 레이싱 스타트 회로</vt:lpstr>
      <vt:lpstr>PowerPoint 프레젠테이션</vt:lpstr>
      <vt:lpstr>PowerPoint 프레젠테이션</vt:lpstr>
      <vt:lpstr>PowerPoint 프레젠테이션</vt:lpstr>
      <vt:lpstr>작동 방식</vt:lpstr>
      <vt:lpstr>PowerPoint 프레젠테이션</vt:lpstr>
      <vt:lpstr>작동 동영상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PLC기말 과제</dc:title>
  <dc:creator>admin</dc:creator>
  <cp:lastModifiedBy>admin</cp:lastModifiedBy>
  <cp:revision>9</cp:revision>
  <dcterms:created xsi:type="dcterms:W3CDTF">2024-06-05T03:59:28Z</dcterms:created>
  <dcterms:modified xsi:type="dcterms:W3CDTF">2024-06-10T01:00:20Z</dcterms:modified>
</cp:coreProperties>
</file>

<file path=docProps/thumbnail.jpeg>
</file>